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88" r:id="rId3"/>
    <p:sldId id="354" r:id="rId4"/>
    <p:sldId id="362" r:id="rId5"/>
    <p:sldId id="360" r:id="rId6"/>
    <p:sldId id="361" r:id="rId7"/>
    <p:sldId id="375" r:id="rId8"/>
    <p:sldId id="376" r:id="rId9"/>
    <p:sldId id="374" r:id="rId10"/>
    <p:sldId id="387" r:id="rId11"/>
    <p:sldId id="256" r:id="rId12"/>
    <p:sldId id="379" r:id="rId13"/>
    <p:sldId id="380" r:id="rId14"/>
    <p:sldId id="381" r:id="rId15"/>
    <p:sldId id="382" r:id="rId16"/>
    <p:sldId id="50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196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62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60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57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53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15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22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38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800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65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637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9433E-2521-4C40-8D5D-A8787475581B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57350-1090-42CF-9CB1-60F0CADA68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61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410095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CE00E6E-90E3-9963-D832-65F7CDB4CAC2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BD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Tijd voor een feestje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A56CBC8E-4D3F-A139-D33E-82F39070CC98}"/>
              </a:ext>
            </a:extLst>
          </p:cNvPr>
          <p:cNvGrpSpPr/>
          <p:nvPr/>
        </p:nvGrpSpPr>
        <p:grpSpPr>
          <a:xfrm>
            <a:off x="831759" y="900000"/>
            <a:ext cx="7480481" cy="4860000"/>
            <a:chOff x="805702" y="900000"/>
            <a:chExt cx="7480481" cy="4860000"/>
          </a:xfrm>
        </p:grpSpPr>
        <p:pic>
          <p:nvPicPr>
            <p:cNvPr id="4" name="Afbeelding 3" descr="Afbeelding met tekst, schermopname, software, Computerpictogram&#10;&#10;Automatisch gegenereerde beschrijving">
              <a:extLst>
                <a:ext uri="{FF2B5EF4-FFF2-40B4-BE49-F238E27FC236}">
                  <a16:creationId xmlns:a16="http://schemas.microsoft.com/office/drawing/2014/main" id="{1A2718FC-BF39-2EC2-A94C-7D03A05DAF16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" t="25254" r="70743" b="15312"/>
            <a:stretch/>
          </p:blipFill>
          <p:spPr bwMode="auto">
            <a:xfrm>
              <a:off x="805702" y="900000"/>
              <a:ext cx="3456000" cy="4860000"/>
            </a:xfrm>
            <a:prstGeom prst="rect">
              <a:avLst/>
            </a:prstGeom>
            <a:ln w="254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Afbeelding 4" descr="Afbeelding met tekst, schermopname, software, Computerpictogram&#10;&#10;Automatisch gegenereerde beschrijving">
              <a:extLst>
                <a:ext uri="{FF2B5EF4-FFF2-40B4-BE49-F238E27FC236}">
                  <a16:creationId xmlns:a16="http://schemas.microsoft.com/office/drawing/2014/main" id="{729DDC2A-A113-E4E7-33A4-4AA771B593E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1" t="25254" r="20304" b="15312"/>
            <a:stretch/>
          </p:blipFill>
          <p:spPr bwMode="auto">
            <a:xfrm>
              <a:off x="4830183" y="900000"/>
              <a:ext cx="3456000" cy="4860000"/>
            </a:xfrm>
            <a:prstGeom prst="rect">
              <a:avLst/>
            </a:prstGeom>
            <a:ln w="254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799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4C0B179-67B1-0173-4E6C-5C5FC88EC5FC}"/>
              </a:ext>
            </a:extLst>
          </p:cNvPr>
          <p:cNvSpPr txBox="1"/>
          <p:nvPr/>
        </p:nvSpPr>
        <p:spPr>
          <a:xfrm>
            <a:off x="215999" y="216000"/>
            <a:ext cx="378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3.2 Feestrecept</a:t>
            </a:r>
          </a:p>
        </p:txBody>
      </p:sp>
    </p:spTree>
    <p:extLst>
      <p:ext uri="{BB962C8B-B14F-4D97-AF65-F5344CB8AC3E}">
        <p14:creationId xmlns:p14="http://schemas.microsoft.com/office/powerpoint/2010/main" val="394529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stoel, ballon, overdekt&#10;&#10;Automatisch gegenereerde beschrijving">
            <a:extLst>
              <a:ext uri="{FF2B5EF4-FFF2-40B4-BE49-F238E27FC236}">
                <a16:creationId xmlns:a16="http://schemas.microsoft.com/office/drawing/2014/main" id="{E7DD2F17-34AB-3944-567B-68B7C39E3F1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b="8308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F06F760-8CAB-829D-9F83-E797D3D605F8}"/>
              </a:ext>
            </a:extLst>
          </p:cNvPr>
          <p:cNvSpPr txBox="1"/>
          <p:nvPr/>
        </p:nvSpPr>
        <p:spPr>
          <a:xfrm>
            <a:off x="177380" y="448105"/>
            <a:ext cx="81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Leuke feestruimte</a:t>
            </a:r>
          </a:p>
        </p:txBody>
      </p:sp>
    </p:spTree>
    <p:extLst>
      <p:ext uri="{BB962C8B-B14F-4D97-AF65-F5344CB8AC3E}">
        <p14:creationId xmlns:p14="http://schemas.microsoft.com/office/powerpoint/2010/main" val="225338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elektronica, persoon, Elektronisch apparaat, Elektronische engineering&#10;&#10;Automatisch gegenereerde beschrijving">
            <a:extLst>
              <a:ext uri="{FF2B5EF4-FFF2-40B4-BE49-F238E27FC236}">
                <a16:creationId xmlns:a16="http://schemas.microsoft.com/office/drawing/2014/main" id="{C8DF9E0C-9D6B-3257-C961-2B48711F0CB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694728-B17D-3C9A-E5E6-8DEFAA4F27F0}"/>
              </a:ext>
            </a:extLst>
          </p:cNvPr>
          <p:cNvSpPr txBox="1"/>
          <p:nvPr/>
        </p:nvSpPr>
        <p:spPr>
          <a:xfrm>
            <a:off x="177380" y="448105"/>
            <a:ext cx="81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Licht &amp; muziek</a:t>
            </a:r>
          </a:p>
        </p:txBody>
      </p:sp>
    </p:spTree>
    <p:extLst>
      <p:ext uri="{BB962C8B-B14F-4D97-AF65-F5344CB8AC3E}">
        <p14:creationId xmlns:p14="http://schemas.microsoft.com/office/powerpoint/2010/main" val="943720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531A178-FB78-70C0-6363-6504C5DE7AF4}"/>
              </a:ext>
            </a:extLst>
          </p:cNvPr>
          <p:cNvSpPr txBox="1"/>
          <p:nvPr/>
        </p:nvSpPr>
        <p:spPr>
          <a:xfrm>
            <a:off x="177380" y="448105"/>
            <a:ext cx="81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Hapjes &amp; drankjes</a:t>
            </a:r>
          </a:p>
        </p:txBody>
      </p:sp>
      <p:pic>
        <p:nvPicPr>
          <p:cNvPr id="5" name="Afbeelding 4" descr="Afbeelding met voedsel, Snack, overdekt, persoon&#10;&#10;Automatisch gegenereerde beschrijving">
            <a:extLst>
              <a:ext uri="{FF2B5EF4-FFF2-40B4-BE49-F238E27FC236}">
                <a16:creationId xmlns:a16="http://schemas.microsoft.com/office/drawing/2014/main" id="{F114C378-101A-F905-E537-BF5CD8D191B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r="14329" b="8212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7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6056878-BA9C-C016-2741-ABE24A654177}"/>
              </a:ext>
            </a:extLst>
          </p:cNvPr>
          <p:cNvSpPr txBox="1"/>
          <p:nvPr/>
        </p:nvSpPr>
        <p:spPr>
          <a:xfrm>
            <a:off x="177380" y="448105"/>
            <a:ext cx="81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Leuk programma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FBA7BBA6-6962-6B8E-AF2A-8A868591FF6C}"/>
              </a:ext>
            </a:extLst>
          </p:cNvPr>
          <p:cNvGrpSpPr/>
          <p:nvPr/>
        </p:nvGrpSpPr>
        <p:grpSpPr>
          <a:xfrm>
            <a:off x="792000" y="1260000"/>
            <a:ext cx="7560000" cy="5040000"/>
            <a:chOff x="792000" y="1260000"/>
            <a:chExt cx="7560000" cy="5040000"/>
          </a:xfrm>
        </p:grpSpPr>
        <p:pic>
          <p:nvPicPr>
            <p:cNvPr id="4" name="Afbeelding 3" descr="Afbeelding met Kinderkunst, ballon, Feestartikelen&#10;&#10;Automatisch gegenereerde beschrijving">
              <a:extLst>
                <a:ext uri="{FF2B5EF4-FFF2-40B4-BE49-F238E27FC236}">
                  <a16:creationId xmlns:a16="http://schemas.microsoft.com/office/drawing/2014/main" id="{6FEF3461-E44E-9389-F118-0564C3DF84D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" t="6557" r="1161" b="7712"/>
            <a:stretch/>
          </p:blipFill>
          <p:spPr>
            <a:xfrm>
              <a:off x="792000" y="1260000"/>
              <a:ext cx="7560000" cy="5040000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5" name="Parallellogram 4">
              <a:extLst>
                <a:ext uri="{FF2B5EF4-FFF2-40B4-BE49-F238E27FC236}">
                  <a16:creationId xmlns:a16="http://schemas.microsoft.com/office/drawing/2014/main" id="{17520CE0-D013-AB30-93BA-F86FF538EA6A}"/>
                </a:ext>
              </a:extLst>
            </p:cNvPr>
            <p:cNvSpPr/>
            <p:nvPr/>
          </p:nvSpPr>
          <p:spPr>
            <a:xfrm>
              <a:off x="1980000" y="3024000"/>
              <a:ext cx="4658627" cy="589084"/>
            </a:xfrm>
            <a:prstGeom prst="parallelogram">
              <a:avLst/>
            </a:prstGeom>
            <a:solidFill>
              <a:schemeClr val="bg1"/>
            </a:solidFill>
            <a:ln w="603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Parallellogram 5">
              <a:extLst>
                <a:ext uri="{FF2B5EF4-FFF2-40B4-BE49-F238E27FC236}">
                  <a16:creationId xmlns:a16="http://schemas.microsoft.com/office/drawing/2014/main" id="{FDA1E9B8-A8C8-2A18-91A7-B2FE97E7C8AF}"/>
                </a:ext>
              </a:extLst>
            </p:cNvPr>
            <p:cNvSpPr/>
            <p:nvPr/>
          </p:nvSpPr>
          <p:spPr>
            <a:xfrm>
              <a:off x="2340000" y="4032000"/>
              <a:ext cx="4658627" cy="58908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Parallellogram 6">
              <a:extLst>
                <a:ext uri="{FF2B5EF4-FFF2-40B4-BE49-F238E27FC236}">
                  <a16:creationId xmlns:a16="http://schemas.microsoft.com/office/drawing/2014/main" id="{61848730-55BF-D8BB-66AC-592BCB1CF1DA}"/>
                </a:ext>
              </a:extLst>
            </p:cNvPr>
            <p:cNvSpPr/>
            <p:nvPr/>
          </p:nvSpPr>
          <p:spPr>
            <a:xfrm>
              <a:off x="2700000" y="5040000"/>
              <a:ext cx="4658627" cy="58908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C768B8A3-6E5C-E66C-A2BF-C7639A7113F0}"/>
                </a:ext>
              </a:extLst>
            </p:cNvPr>
            <p:cNvGrpSpPr/>
            <p:nvPr/>
          </p:nvGrpSpPr>
          <p:grpSpPr>
            <a:xfrm>
              <a:off x="2104179" y="2954974"/>
              <a:ext cx="1269586" cy="2796377"/>
              <a:chOff x="2104179" y="2954974"/>
              <a:chExt cx="1269586" cy="2796377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F56F2E47-1A0B-3F46-50D7-5ECC3A0DD6A5}"/>
                  </a:ext>
                </a:extLst>
              </p:cNvPr>
              <p:cNvSpPr txBox="1"/>
              <p:nvPr/>
            </p:nvSpPr>
            <p:spPr>
              <a:xfrm>
                <a:off x="2104179" y="2954974"/>
                <a:ext cx="567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1</a:t>
                </a:r>
              </a:p>
            </p:txBody>
          </p:sp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9FB043B5-51D6-4332-FEA4-76C997FA9691}"/>
                  </a:ext>
                </a:extLst>
              </p:cNvPr>
              <p:cNvSpPr txBox="1"/>
              <p:nvPr/>
            </p:nvSpPr>
            <p:spPr>
              <a:xfrm>
                <a:off x="2444929" y="3972259"/>
                <a:ext cx="567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solidFill>
                      <a:schemeClr val="accent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3D092C2A-6903-6E87-9470-89574654CBFD}"/>
                  </a:ext>
                </a:extLst>
              </p:cNvPr>
              <p:cNvSpPr txBox="1"/>
              <p:nvPr/>
            </p:nvSpPr>
            <p:spPr>
              <a:xfrm>
                <a:off x="2805874" y="4981910"/>
                <a:ext cx="567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5123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121E39E-AE39-EEEE-9041-A527BF3451E0}"/>
              </a:ext>
            </a:extLst>
          </p:cNvPr>
          <p:cNvSpPr txBox="1"/>
          <p:nvPr/>
        </p:nvSpPr>
        <p:spPr>
          <a:xfrm>
            <a:off x="215999" y="216000"/>
            <a:ext cx="378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07BB4FA-A9D0-8851-33A2-27C39AFA4EFC}"/>
              </a:ext>
            </a:extLst>
          </p:cNvPr>
          <p:cNvSpPr txBox="1"/>
          <p:nvPr/>
        </p:nvSpPr>
        <p:spPr>
          <a:xfrm>
            <a:off x="215999" y="216000"/>
            <a:ext cx="401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3.1 De vorige keer</a:t>
            </a:r>
          </a:p>
        </p:txBody>
      </p:sp>
    </p:spTree>
    <p:extLst>
      <p:ext uri="{BB962C8B-B14F-4D97-AF65-F5344CB8AC3E}">
        <p14:creationId xmlns:p14="http://schemas.microsoft.com/office/powerpoint/2010/main" val="62688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714999" cy="6858000"/>
          </a:xfrm>
          <a:prstGeom prst="rect">
            <a:avLst/>
          </a:prstGeom>
        </p:spPr>
      </p:pic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020B04F-44EE-CBCF-2B00-A5B8A84D8990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Menselijk gezicht, Feestmuts, jongen&#10;&#10;Automatisch gegenereerde beschrijving">
            <a:extLst>
              <a:ext uri="{FF2B5EF4-FFF2-40B4-BE49-F238E27FC236}">
                <a16:creationId xmlns:a16="http://schemas.microsoft.com/office/drawing/2014/main" id="{B639C28F-4E1D-0F62-EE93-2DA3B9BC6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06" y="847491"/>
            <a:ext cx="4971471" cy="564545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C5F3422-13FD-B242-0C3F-FA2D340944BA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Draaiboek</a:t>
            </a:r>
          </a:p>
        </p:txBody>
      </p:sp>
    </p:spTree>
    <p:extLst>
      <p:ext uri="{BB962C8B-B14F-4D97-AF65-F5344CB8AC3E}">
        <p14:creationId xmlns:p14="http://schemas.microsoft.com/office/powerpoint/2010/main" val="294501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6B6E1DF3-0954-4DB4-27BC-C3D7E1BF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4A4A07A-0AF9-238B-6B48-6CD8D063FE03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139559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nd&#10;&#10;Beschrijving automatisch gegenereerd met lage betrouwbaarheid">
            <a:extLst>
              <a:ext uri="{FF2B5EF4-FFF2-40B4-BE49-F238E27FC236}">
                <a16:creationId xmlns:a16="http://schemas.microsoft.com/office/drawing/2014/main" id="{82B8A659-3B1B-9380-6BA7-AAB56A52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" y="835182"/>
            <a:ext cx="8030424" cy="60228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8F93B2-1ED7-716C-BA8B-EC1B767DC508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132576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vrouw&#10;&#10;Automatisch gegenereerde beschrijving">
            <a:extLst>
              <a:ext uri="{FF2B5EF4-FFF2-40B4-BE49-F238E27FC236}">
                <a16:creationId xmlns:a16="http://schemas.microsoft.com/office/drawing/2014/main" id="{E520FA83-BDE4-D342-4BE1-E085ACD6352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4645"/>
          <a:stretch/>
        </p:blipFill>
        <p:spPr>
          <a:xfrm>
            <a:off x="4359860" y="32427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id="6" name="Afbeelding 5" descr="Afbeelding met persoon, kleding, Menselijk gezicht, tafelgerei&#10;&#10;Automatisch gegenereerde beschrijving">
            <a:extLst>
              <a:ext uri="{FF2B5EF4-FFF2-40B4-BE49-F238E27FC236}">
                <a16:creationId xmlns:a16="http://schemas.microsoft.com/office/drawing/2014/main" id="{9FCA27F6-8387-01B4-1075-645D46713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29" y="347373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id="7" name="Afbeelding 6" descr="Afbeelding met concert, persoon, muziek, entertainment&#10;&#10;Automatisch gegenereerde beschrijving">
            <a:extLst>
              <a:ext uri="{FF2B5EF4-FFF2-40B4-BE49-F238E27FC236}">
                <a16:creationId xmlns:a16="http://schemas.microsoft.com/office/drawing/2014/main" id="{E516DC35-8423-586A-7494-56238F4AA19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4385"/>
          <a:stretch/>
        </p:blipFill>
        <p:spPr>
          <a:xfrm>
            <a:off x="337453" y="189900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DA9C198-8756-A882-9CE4-30C9A45762BC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voor feest?</a:t>
            </a:r>
          </a:p>
        </p:txBody>
      </p:sp>
    </p:spTree>
    <p:extLst>
      <p:ext uri="{BB962C8B-B14F-4D97-AF65-F5344CB8AC3E}">
        <p14:creationId xmlns:p14="http://schemas.microsoft.com/office/powerpoint/2010/main" val="190119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974A7E4-D2E6-D118-EC8F-53BD5C6ABB73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Feestingrediënten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C3F1BFC-1540-1B65-7B7B-739C4D4646A6}"/>
              </a:ext>
            </a:extLst>
          </p:cNvPr>
          <p:cNvGrpSpPr/>
          <p:nvPr/>
        </p:nvGrpSpPr>
        <p:grpSpPr>
          <a:xfrm>
            <a:off x="699565" y="1260000"/>
            <a:ext cx="7760435" cy="2484000"/>
            <a:chOff x="683394" y="1263351"/>
            <a:chExt cx="7760435" cy="2484000"/>
          </a:xfrm>
        </p:grpSpPr>
        <p:pic>
          <p:nvPicPr>
            <p:cNvPr id="5" name="Afbeelding 4" descr="Afbeelding met meubels, stoel, ballon, overdekt&#10;&#10;Automatisch gegenereerde beschrijving">
              <a:extLst>
                <a:ext uri="{FF2B5EF4-FFF2-40B4-BE49-F238E27FC236}">
                  <a16:creationId xmlns:a16="http://schemas.microsoft.com/office/drawing/2014/main" id="{710D6654-BC84-F6F8-4726-3E5CC1618510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2" b="8308"/>
            <a:stretch/>
          </p:blipFill>
          <p:spPr>
            <a:xfrm>
              <a:off x="683394" y="1263351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Afbeelding 5" descr="Afbeelding met elektronica, persoon, Elektronisch apparaat, Elektronische engineering&#10;&#10;Automatisch gegenereerde beschrijving">
              <a:extLst>
                <a:ext uri="{FF2B5EF4-FFF2-40B4-BE49-F238E27FC236}">
                  <a16:creationId xmlns:a16="http://schemas.microsoft.com/office/drawing/2014/main" id="{81251D89-D855-210F-45BE-9FA0136AEF79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37"/>
            <a:stretch/>
          </p:blipFill>
          <p:spPr>
            <a:xfrm>
              <a:off x="4699829" y="1263351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06545C7E-FD19-73BA-FDB8-2F84F3A020E7}"/>
              </a:ext>
            </a:extLst>
          </p:cNvPr>
          <p:cNvGrpSpPr/>
          <p:nvPr/>
        </p:nvGrpSpPr>
        <p:grpSpPr>
          <a:xfrm>
            <a:off x="699565" y="3831245"/>
            <a:ext cx="7760435" cy="2484000"/>
            <a:chOff x="699565" y="3831245"/>
            <a:chExt cx="7760435" cy="2484000"/>
          </a:xfrm>
        </p:grpSpPr>
        <p:pic>
          <p:nvPicPr>
            <p:cNvPr id="7" name="Afbeelding 6" descr="Afbeelding met voedsel, Snack, overdekt, persoon&#10;&#10;Automatisch gegenereerde beschrijving">
              <a:extLst>
                <a:ext uri="{FF2B5EF4-FFF2-40B4-BE49-F238E27FC236}">
                  <a16:creationId xmlns:a16="http://schemas.microsoft.com/office/drawing/2014/main" id="{5A722155-68A0-4D85-2905-F7688CC724CE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r="14329" b="8212"/>
            <a:stretch/>
          </p:blipFill>
          <p:spPr>
            <a:xfrm>
              <a:off x="699565" y="3831245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2F95C051-D6B1-673E-35F1-0A56AF6CFB09}"/>
                </a:ext>
              </a:extLst>
            </p:cNvPr>
            <p:cNvGrpSpPr/>
            <p:nvPr/>
          </p:nvGrpSpPr>
          <p:grpSpPr>
            <a:xfrm>
              <a:off x="4716000" y="3831245"/>
              <a:ext cx="3744000" cy="2484000"/>
              <a:chOff x="859430" y="1260000"/>
              <a:chExt cx="7560000" cy="5040000"/>
            </a:xfrm>
          </p:grpSpPr>
          <p:pic>
            <p:nvPicPr>
              <p:cNvPr id="9" name="Afbeelding 8" descr="Afbeelding met Kinderkunst, ballon, Feestartikelen&#10;&#10;Automatisch gegenereerde beschrijving">
                <a:extLst>
                  <a:ext uri="{FF2B5EF4-FFF2-40B4-BE49-F238E27FC236}">
                    <a16:creationId xmlns:a16="http://schemas.microsoft.com/office/drawing/2014/main" id="{4957F825-BD30-605D-9A93-9558D3B1622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" t="6557" r="1161" b="7712"/>
              <a:stretch/>
            </p:blipFill>
            <p:spPr>
              <a:xfrm>
                <a:off x="859430" y="1260000"/>
                <a:ext cx="7560000" cy="5040000"/>
              </a:xfrm>
              <a:prstGeom prst="rect">
                <a:avLst/>
              </a:prstGeom>
              <a:ln>
                <a:solidFill>
                  <a:schemeClr val="accent1">
                    <a:shade val="15000"/>
                  </a:schemeClr>
                </a:solidFill>
              </a:ln>
            </p:spPr>
          </p:pic>
          <p:sp>
            <p:nvSpPr>
              <p:cNvPr id="10" name="Parallellogram 9">
                <a:extLst>
                  <a:ext uri="{FF2B5EF4-FFF2-40B4-BE49-F238E27FC236}">
                    <a16:creationId xmlns:a16="http://schemas.microsoft.com/office/drawing/2014/main" id="{83A55565-8D9D-8716-5A0C-E591FD8BCA6A}"/>
                  </a:ext>
                </a:extLst>
              </p:cNvPr>
              <p:cNvSpPr/>
              <p:nvPr/>
            </p:nvSpPr>
            <p:spPr>
              <a:xfrm>
                <a:off x="1980000" y="3024000"/>
                <a:ext cx="4658627" cy="589084"/>
              </a:xfrm>
              <a:prstGeom prst="parallelogram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Parallellogram 10">
                <a:extLst>
                  <a:ext uri="{FF2B5EF4-FFF2-40B4-BE49-F238E27FC236}">
                    <a16:creationId xmlns:a16="http://schemas.microsoft.com/office/drawing/2014/main" id="{355025BC-D43A-BBFA-54B9-2AA0DA522676}"/>
                  </a:ext>
                </a:extLst>
              </p:cNvPr>
              <p:cNvSpPr/>
              <p:nvPr/>
            </p:nvSpPr>
            <p:spPr>
              <a:xfrm>
                <a:off x="2340000" y="4032000"/>
                <a:ext cx="4658627" cy="589084"/>
              </a:xfrm>
              <a:prstGeom prst="parallelogram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Parallellogram 11">
                <a:extLst>
                  <a:ext uri="{FF2B5EF4-FFF2-40B4-BE49-F238E27FC236}">
                    <a16:creationId xmlns:a16="http://schemas.microsoft.com/office/drawing/2014/main" id="{FABCFB53-3307-BCF3-FA10-3B8B1392C51E}"/>
                  </a:ext>
                </a:extLst>
              </p:cNvPr>
              <p:cNvSpPr/>
              <p:nvPr/>
            </p:nvSpPr>
            <p:spPr>
              <a:xfrm>
                <a:off x="2700000" y="5040000"/>
                <a:ext cx="4658627" cy="589084"/>
              </a:xfrm>
              <a:prstGeom prst="parallelogram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A9302FA8-CC3F-F54E-EBD8-84E176BD4C48}"/>
                  </a:ext>
                </a:extLst>
              </p:cNvPr>
              <p:cNvGrpSpPr/>
              <p:nvPr/>
            </p:nvGrpSpPr>
            <p:grpSpPr>
              <a:xfrm>
                <a:off x="2056053" y="2918432"/>
                <a:ext cx="1251818" cy="2816219"/>
                <a:chOff x="2056053" y="2918432"/>
                <a:chExt cx="1251818" cy="2816219"/>
              </a:xfrm>
            </p:grpSpPr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5DFEDD53-8EDC-9061-5637-DBF6B986A0D1}"/>
                    </a:ext>
                  </a:extLst>
                </p:cNvPr>
                <p:cNvSpPr txBox="1"/>
                <p:nvPr/>
              </p:nvSpPr>
              <p:spPr>
                <a:xfrm>
                  <a:off x="2056053" y="2918432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rgbClr val="0070C0"/>
                      </a:solidFill>
                      <a:latin typeface="Arial Black" panose="020B0A04020102020204" pitchFamily="34" charset="0"/>
                    </a:rPr>
                    <a:t>1</a:t>
                  </a:r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CD5876E5-6CD7-12C8-CC19-BF2E158C4E33}"/>
                    </a:ext>
                  </a:extLst>
                </p:cNvPr>
                <p:cNvSpPr txBox="1"/>
                <p:nvPr/>
              </p:nvSpPr>
              <p:spPr>
                <a:xfrm>
                  <a:off x="2456033" y="3926432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chemeClr val="accent2">
                          <a:lumMod val="75000"/>
                        </a:schemeClr>
                      </a:solidFill>
                      <a:latin typeface="Arial Black" panose="020B0A04020102020204" pitchFamily="34" charset="0"/>
                    </a:rPr>
                    <a:t>2</a:t>
                  </a:r>
                </a:p>
              </p:txBody>
            </p:sp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4D2185CC-FE14-94D9-008B-D13D971B13BE}"/>
                    </a:ext>
                  </a:extLst>
                </p:cNvPr>
                <p:cNvSpPr txBox="1"/>
                <p:nvPr/>
              </p:nvSpPr>
              <p:spPr>
                <a:xfrm>
                  <a:off x="2739979" y="4934431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3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5393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D2DF8CE-B31D-BA12-3799-AEFA351E49FC}"/>
              </a:ext>
            </a:extLst>
          </p:cNvPr>
          <p:cNvSpPr txBox="1"/>
          <p:nvPr/>
        </p:nvSpPr>
        <p:spPr>
          <a:xfrm>
            <a:off x="194140" y="324271"/>
            <a:ext cx="763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is er te doen?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557A88B-4E26-A26E-A56C-A6CBF61E8671}"/>
              </a:ext>
            </a:extLst>
          </p:cNvPr>
          <p:cNvGrpSpPr/>
          <p:nvPr/>
        </p:nvGrpSpPr>
        <p:grpSpPr>
          <a:xfrm>
            <a:off x="378000" y="1590069"/>
            <a:ext cx="8388000" cy="3861000"/>
            <a:chOff x="468000" y="1368000"/>
            <a:chExt cx="8388000" cy="3861000"/>
          </a:xfrm>
        </p:grpSpPr>
        <p:pic>
          <p:nvPicPr>
            <p:cNvPr id="3" name="Afbeelding 2" descr="Afbeelding met persoon, kleding, Menselijk gezicht, glimlach&#10;&#10;Automatisch gegenereerde beschrijving">
              <a:extLst>
                <a:ext uri="{FF2B5EF4-FFF2-40B4-BE49-F238E27FC236}">
                  <a16:creationId xmlns:a16="http://schemas.microsoft.com/office/drawing/2014/main" id="{6D8E6F8F-100E-9E88-2E41-C7389C0A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0" y="1368000"/>
              <a:ext cx="2700000" cy="1800000"/>
            </a:xfrm>
            <a:prstGeom prst="rect">
              <a:avLst/>
            </a:prstGeom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8C0E8E4-F79B-BEB8-60DE-E8144B458D8E}"/>
                </a:ext>
              </a:extLst>
            </p:cNvPr>
            <p:cNvGrpSpPr/>
            <p:nvPr/>
          </p:nvGrpSpPr>
          <p:grpSpPr>
            <a:xfrm>
              <a:off x="468000" y="1368000"/>
              <a:ext cx="8388000" cy="3861000"/>
              <a:chOff x="468000" y="1368000"/>
              <a:chExt cx="8388000" cy="3861000"/>
            </a:xfrm>
          </p:grpSpPr>
          <p:pic>
            <p:nvPicPr>
              <p:cNvPr id="2" name="Afbeelding 1" descr="Afbeelding met concert, muziek, microfoon, grond&#10;&#10;Automatisch gegenereerde beschrijving">
                <a:extLst>
                  <a:ext uri="{FF2B5EF4-FFF2-40B4-BE49-F238E27FC236}">
                    <a16:creationId xmlns:a16="http://schemas.microsoft.com/office/drawing/2014/main" id="{9EE28113-4119-9264-A378-49B07F2D56C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032" b="11235"/>
              <a:stretch/>
            </p:blipFill>
            <p:spPr>
              <a:xfrm>
                <a:off x="3312000" y="1368000"/>
                <a:ext cx="2700000" cy="1800000"/>
              </a:xfrm>
              <a:prstGeom prst="rect">
                <a:avLst/>
              </a:prstGeom>
            </p:spPr>
          </p:pic>
          <p:pic>
            <p:nvPicPr>
              <p:cNvPr id="5" name="Afbeelding 4" descr="Afbeelding met concert, entertainment, muziek, optreden&#10;&#10;Automatisch gegenereerde beschrijving">
                <a:extLst>
                  <a:ext uri="{FF2B5EF4-FFF2-40B4-BE49-F238E27FC236}">
                    <a16:creationId xmlns:a16="http://schemas.microsoft.com/office/drawing/2014/main" id="{42FC0B3E-5FE1-2347-ED27-2F9D0188A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000" y="1368000"/>
                <a:ext cx="2699663" cy="1800000"/>
              </a:xfrm>
              <a:prstGeom prst="rect">
                <a:avLst/>
              </a:prstGeom>
            </p:spPr>
          </p:pic>
          <p:pic>
            <p:nvPicPr>
              <p:cNvPr id="6" name="Afbeelding 5" descr="Afbeelding met houten, overdekt, Houtbewerking, lak&#10;&#10;Automatisch gegenereerde beschrijving">
                <a:extLst>
                  <a:ext uri="{FF2B5EF4-FFF2-40B4-BE49-F238E27FC236}">
                    <a16:creationId xmlns:a16="http://schemas.microsoft.com/office/drawing/2014/main" id="{9179D0E2-8859-1C20-5C7D-A86E6732E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0" y="3429000"/>
                <a:ext cx="2700000" cy="1800000"/>
              </a:xfrm>
              <a:prstGeom prst="rect">
                <a:avLst/>
              </a:prstGeom>
            </p:spPr>
          </p:pic>
          <p:pic>
            <p:nvPicPr>
              <p:cNvPr id="7" name="Afbeelding 6" descr="Afbeelding met voedsel, maaltijd, persoon, tafelgerei&#10;&#10;Automatisch gegenereerde beschrijving">
                <a:extLst>
                  <a:ext uri="{FF2B5EF4-FFF2-40B4-BE49-F238E27FC236}">
                    <a16:creationId xmlns:a16="http://schemas.microsoft.com/office/drawing/2014/main" id="{095BB871-C772-0E9E-606F-CFBD42D27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000" y="3429000"/>
                <a:ext cx="2700000" cy="1800000"/>
              </a:xfrm>
              <a:prstGeom prst="rect">
                <a:avLst/>
              </a:prstGeom>
            </p:spPr>
          </p:pic>
          <p:pic>
            <p:nvPicPr>
              <p:cNvPr id="8" name="Afbeelding 7" descr="Afbeelding met verven, kleding, kunst, tekening&#10;&#10;Automatisch gegenereerde beschrijving">
                <a:extLst>
                  <a:ext uri="{FF2B5EF4-FFF2-40B4-BE49-F238E27FC236}">
                    <a16:creationId xmlns:a16="http://schemas.microsoft.com/office/drawing/2014/main" id="{3FE05503-AB35-68C6-8089-E0C5180BBA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15780"/>
              <a:stretch/>
            </p:blipFill>
            <p:spPr>
              <a:xfrm>
                <a:off x="6156000" y="3429000"/>
                <a:ext cx="2700000" cy="18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653496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78</TotalTime>
  <Words>52</Words>
  <Application>Microsoft Office PowerPoint</Application>
  <PresentationFormat>Diavoorstelling (4:3)</PresentationFormat>
  <Paragraphs>24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7</cp:revision>
  <dcterms:created xsi:type="dcterms:W3CDTF">2024-02-22T11:47:05Z</dcterms:created>
  <dcterms:modified xsi:type="dcterms:W3CDTF">2024-03-21T20:51:38Z</dcterms:modified>
</cp:coreProperties>
</file>